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559675" cy="10691813"/>
  <p:notesSz cx="6858000" cy="9144000"/>
  <p:defaultTextStyle>
    <a:defPPr>
      <a:defRPr lang="en-US"/>
    </a:defPPr>
    <a:lvl1pPr marL="0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1pPr>
    <a:lvl2pPr marL="497754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2pPr>
    <a:lvl3pPr marL="995507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3pPr>
    <a:lvl4pPr marL="1493261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4pPr>
    <a:lvl5pPr marL="1991015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5pPr>
    <a:lvl6pPr marL="2488768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6pPr>
    <a:lvl7pPr marL="2986522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7pPr>
    <a:lvl8pPr marL="3484275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8pPr>
    <a:lvl9pPr marL="3982029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50" d="100"/>
          <a:sy n="50" d="100"/>
        </p:scale>
        <p:origin x="259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347244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A blue screen with a white text&#10;&#10;Description automatically generated">
            <a:extLst>
              <a:ext uri="{FF2B5EF4-FFF2-40B4-BE49-F238E27FC236}">
                <a16:creationId xmlns:a16="http://schemas.microsoft.com/office/drawing/2014/main" id="{04AB6EDC-B232-E857-5DE3-02705AAEC31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" y="0"/>
            <a:ext cx="7558636" cy="106918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73309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1320759" rtl="0" eaLnBrk="1" latinLnBrk="0" hangingPunct="1">
        <a:lnSpc>
          <a:spcPct val="90000"/>
        </a:lnSpc>
        <a:spcBef>
          <a:spcPct val="0"/>
        </a:spcBef>
        <a:buNone/>
        <a:defRPr sz="635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30190" indent="-330190" algn="l" defTabSz="1320759" rtl="0" eaLnBrk="1" latinLnBrk="0" hangingPunct="1">
        <a:lnSpc>
          <a:spcPct val="90000"/>
        </a:lnSpc>
        <a:spcBef>
          <a:spcPts val="1444"/>
        </a:spcBef>
        <a:buFont typeface="Arial" panose="020B0604020202020204" pitchFamily="34" charset="0"/>
        <a:buChar char="•"/>
        <a:defRPr sz="4044" kern="1200">
          <a:solidFill>
            <a:schemeClr val="tx1"/>
          </a:solidFill>
          <a:latin typeface="+mn-lt"/>
          <a:ea typeface="+mn-ea"/>
          <a:cs typeface="+mn-cs"/>
        </a:defRPr>
      </a:lvl1pPr>
      <a:lvl2pPr marL="990570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3467" kern="1200">
          <a:solidFill>
            <a:schemeClr val="tx1"/>
          </a:solidFill>
          <a:latin typeface="+mn-lt"/>
          <a:ea typeface="+mn-ea"/>
          <a:cs typeface="+mn-cs"/>
        </a:defRPr>
      </a:lvl2pPr>
      <a:lvl3pPr marL="1650949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2889" kern="1200">
          <a:solidFill>
            <a:schemeClr val="tx1"/>
          </a:solidFill>
          <a:latin typeface="+mn-lt"/>
          <a:ea typeface="+mn-ea"/>
          <a:cs typeface="+mn-cs"/>
        </a:defRPr>
      </a:lvl3pPr>
      <a:lvl4pPr marL="2311329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971709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63208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429246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95284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613227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60380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20759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81139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41519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301898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278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622658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83037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092348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Tema di Office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Patrizia Dinetti</dc:creator>
  <cp:lastModifiedBy>Riccardo Garbarino</cp:lastModifiedBy>
  <cp:revision>6</cp:revision>
  <dcterms:created xsi:type="dcterms:W3CDTF">2024-09-03T21:08:54Z</dcterms:created>
  <dcterms:modified xsi:type="dcterms:W3CDTF">2024-09-04T09:20:26Z</dcterms:modified>
</cp:coreProperties>
</file>