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5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72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 shot of a phone&#10;&#10;Description automatically generated">
            <a:extLst>
              <a:ext uri="{FF2B5EF4-FFF2-40B4-BE49-F238E27FC236}">
                <a16:creationId xmlns:a16="http://schemas.microsoft.com/office/drawing/2014/main" id="{09121300-CA9D-1C66-C7D2-A05B15124B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23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Patrizia Dinetti</dc:creator>
  <cp:lastModifiedBy>Riccardo Garbarino</cp:lastModifiedBy>
  <cp:revision>5</cp:revision>
  <dcterms:created xsi:type="dcterms:W3CDTF">2024-09-03T21:08:54Z</dcterms:created>
  <dcterms:modified xsi:type="dcterms:W3CDTF">2024-09-04T09:19:59Z</dcterms:modified>
</cp:coreProperties>
</file>