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72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Immagine che contiene schermata, testo, diagramma, Diagramma&#10;&#10;Descrizione generata automaticamente">
            <a:extLst>
              <a:ext uri="{FF2B5EF4-FFF2-40B4-BE49-F238E27FC236}">
                <a16:creationId xmlns:a16="http://schemas.microsoft.com/office/drawing/2014/main" id="{A2C3D244-B3A6-10AC-7449-1B75373090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916"/>
            <a:ext cx="12192000" cy="690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33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923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Patrizia Dinetti</dc:creator>
  <cp:lastModifiedBy>Riccardo Garbarino</cp:lastModifiedBy>
  <cp:revision>2</cp:revision>
  <dcterms:created xsi:type="dcterms:W3CDTF">2024-09-03T21:08:54Z</dcterms:created>
  <dcterms:modified xsi:type="dcterms:W3CDTF">2024-09-03T21:16:13Z</dcterms:modified>
</cp:coreProperties>
</file>